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9"/>
  </p:handout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4EBB46-5691-432A-8DCA-7214D38F9601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25EF5C-41D7-4710-B7CC-50F9884A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82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E2ED-BF80-4245-9584-3F167228CC0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EA01-6998-454C-8DDB-E0E1E6F0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5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E2ED-BF80-4245-9584-3F167228CC0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EA01-6998-454C-8DDB-E0E1E6F0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9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E2ED-BF80-4245-9584-3F167228CC0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EA01-6998-454C-8DDB-E0E1E6F0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7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E2ED-BF80-4245-9584-3F167228CC0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EA01-6998-454C-8DDB-E0E1E6F0F67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497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E2ED-BF80-4245-9584-3F167228CC0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EA01-6998-454C-8DDB-E0E1E6F0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22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E2ED-BF80-4245-9584-3F167228CC0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EA01-6998-454C-8DDB-E0E1E6F0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01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E2ED-BF80-4245-9584-3F167228CC0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EA01-6998-454C-8DDB-E0E1E6F0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05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E2ED-BF80-4245-9584-3F167228CC0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EA01-6998-454C-8DDB-E0E1E6F0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39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E2ED-BF80-4245-9584-3F167228CC0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EA01-6998-454C-8DDB-E0E1E6F0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6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E2ED-BF80-4245-9584-3F167228CC0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EA01-6998-454C-8DDB-E0E1E6F0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9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E2ED-BF80-4245-9584-3F167228CC0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EA01-6998-454C-8DDB-E0E1E6F0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E2ED-BF80-4245-9584-3F167228CC0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EA01-6998-454C-8DDB-E0E1E6F0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0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E2ED-BF80-4245-9584-3F167228CC0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EA01-6998-454C-8DDB-E0E1E6F0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0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E2ED-BF80-4245-9584-3F167228CC0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EA01-6998-454C-8DDB-E0E1E6F0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3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E2ED-BF80-4245-9584-3F167228CC0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EA01-6998-454C-8DDB-E0E1E6F0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E2ED-BF80-4245-9584-3F167228CC0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EA01-6998-454C-8DDB-E0E1E6F0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E2ED-BF80-4245-9584-3F167228CC0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EA01-6998-454C-8DDB-E0E1E6F0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1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881E2ED-BF80-4245-9584-3F167228CC0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CEA01-6998-454C-8DDB-E0E1E6F0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67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1950’s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6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Ahead of the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5400" dirty="0" smtClean="0"/>
              <a:t>Truman led the way in Civil rights</a:t>
            </a:r>
          </a:p>
          <a:p>
            <a:pPr lvl="1"/>
            <a:r>
              <a:rPr lang="en-US" sz="4400" dirty="0" smtClean="0"/>
              <a:t>No discrimination in a government work place</a:t>
            </a:r>
          </a:p>
          <a:p>
            <a:pPr lvl="1"/>
            <a:r>
              <a:rPr lang="en-US" sz="4400" dirty="0" smtClean="0"/>
              <a:t>Laws that barred not allowing African Americans from moving into a residential neighborhood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20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Fair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Extension on FDR’s New deal</a:t>
            </a:r>
          </a:p>
          <a:p>
            <a:pPr lvl="1"/>
            <a:r>
              <a:rPr lang="en-US" sz="2400" dirty="0" smtClean="0"/>
              <a:t>Nationwide healthcare </a:t>
            </a:r>
          </a:p>
          <a:p>
            <a:pPr lvl="1"/>
            <a:r>
              <a:rPr lang="en-US" sz="2400" dirty="0" smtClean="0"/>
              <a:t>Crop-subsidy</a:t>
            </a:r>
          </a:p>
          <a:p>
            <a:pPr lvl="1"/>
            <a:r>
              <a:rPr lang="en-US" sz="2400" dirty="0" smtClean="0"/>
              <a:t>Raise minimum wage</a:t>
            </a:r>
          </a:p>
          <a:p>
            <a:pPr lvl="1"/>
            <a:r>
              <a:rPr lang="en-US" sz="2400" dirty="0" smtClean="0"/>
              <a:t>10 million more people received social security</a:t>
            </a:r>
          </a:p>
          <a:p>
            <a:pPr lvl="1"/>
            <a:r>
              <a:rPr lang="en-US" sz="2400" dirty="0" smtClean="0"/>
              <a:t>Build up low income housing</a:t>
            </a:r>
          </a:p>
          <a:p>
            <a:r>
              <a:rPr lang="en-US" sz="2400" dirty="0" smtClean="0"/>
              <a:t>Despite that come 1952 who becomes president?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45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was changing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With more people going to College more people too were starting to move away from building things and into the office</a:t>
            </a:r>
          </a:p>
          <a:p>
            <a:r>
              <a:rPr lang="en-US" sz="3200" dirty="0" smtClean="0"/>
              <a:t>Big Business is the future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Conglomerates</a:t>
            </a:r>
          </a:p>
          <a:p>
            <a:pPr lvl="1"/>
            <a:r>
              <a:rPr lang="en-US" sz="2800" dirty="0" smtClean="0"/>
              <a:t>ITT</a:t>
            </a:r>
          </a:p>
          <a:p>
            <a:pPr lvl="1"/>
            <a:r>
              <a:rPr lang="en-US" sz="2800" dirty="0" smtClean="0"/>
              <a:t>American Telephone and Telegraph</a:t>
            </a:r>
          </a:p>
          <a:p>
            <a:pPr lvl="1"/>
            <a:r>
              <a:rPr lang="en-US" sz="2800" dirty="0" smtClean="0"/>
              <a:t>Xerox</a:t>
            </a:r>
          </a:p>
          <a:p>
            <a:pPr lvl="1"/>
            <a:r>
              <a:rPr lang="en-US" sz="2800" dirty="0" smtClean="0"/>
              <a:t>General Electric</a:t>
            </a:r>
            <a:endParaRPr lang="en-US" sz="2800" dirty="0"/>
          </a:p>
          <a:p>
            <a:r>
              <a:rPr lang="en-US" sz="2800" dirty="0" smtClean="0"/>
              <a:t>Why did businesses move to become Conglomerates</a:t>
            </a:r>
          </a:p>
        </p:txBody>
      </p:sp>
    </p:spTree>
    <p:extLst>
      <p:ext uri="{BB962C8B-B14F-4D97-AF65-F5344CB8AC3E}">
        <p14:creationId xmlns:p14="http://schemas.microsoft.com/office/powerpoint/2010/main" val="255164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Franchises and Social Conformity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Businesses like McDonalds, Dunkin’ Donuts and KFC started to pop up everywhere.</a:t>
            </a:r>
          </a:p>
          <a:p>
            <a:r>
              <a:rPr lang="en-US" sz="3600" dirty="0" smtClean="0"/>
              <a:t>Faster is better</a:t>
            </a:r>
          </a:p>
          <a:p>
            <a:r>
              <a:rPr lang="en-US" sz="3600" dirty="0" smtClean="0"/>
              <a:t>This process mirrored society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89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1950’s saw the Population of the Unites States growth </a:t>
            </a:r>
          </a:p>
          <a:p>
            <a:r>
              <a:rPr lang="en-US" sz="2800" dirty="0" smtClean="0"/>
              <a:t>Birthrate sky rockets</a:t>
            </a:r>
          </a:p>
          <a:p>
            <a:r>
              <a:rPr lang="en-US" sz="2800" dirty="0" smtClean="0"/>
              <a:t>Advancement in modern medicine </a:t>
            </a:r>
          </a:p>
          <a:p>
            <a:r>
              <a:rPr lang="en-US" sz="2800" dirty="0" smtClean="0"/>
              <a:t>Polio is cured </a:t>
            </a:r>
            <a:endParaRPr lang="en-US" sz="2800" dirty="0"/>
          </a:p>
        </p:txBody>
      </p:sp>
      <p:pic>
        <p:nvPicPr>
          <p:cNvPr id="1026" name="Picture 2" descr="http://gailtheactuary.files.wordpress.com/2012/03/world-population-1820-to-201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16" y="1990164"/>
            <a:ext cx="5102084" cy="395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9022976" y="4410635"/>
            <a:ext cx="0" cy="941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083980" y="5167263"/>
            <a:ext cx="736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1950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9083980" y="4975412"/>
            <a:ext cx="279072" cy="326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3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980" y="1029944"/>
            <a:ext cx="5092906" cy="1574808"/>
          </a:xfrm>
        </p:spPr>
        <p:txBody>
          <a:bodyPr/>
          <a:lstStyle/>
          <a:p>
            <a:r>
              <a:rPr lang="en-US" dirty="0" smtClean="0"/>
              <a:t>Where’s the Fun?</a:t>
            </a: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7500" r="2750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012240" y="2923504"/>
            <a:ext cx="5084979" cy="1371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People had a lot more time to do things because of inventions that saved time.</a:t>
            </a:r>
          </a:p>
          <a:p>
            <a:r>
              <a:rPr lang="en-US" sz="1800" dirty="0" smtClean="0"/>
              <a:t>Need to fill that time with leisure activities</a:t>
            </a:r>
          </a:p>
          <a:p>
            <a:r>
              <a:rPr lang="en-US" sz="1800" dirty="0" smtClean="0"/>
              <a:t>Sports became a huge outlet for children and adults.</a:t>
            </a:r>
          </a:p>
          <a:p>
            <a:r>
              <a:rPr lang="en-US" sz="1800" dirty="0" smtClean="0"/>
              <a:t>Football and baseball were broadcasted on T.V. and stadiums were packed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734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Hitting the Open Road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production of cars and the large sum of oil led to the car boom</a:t>
            </a:r>
          </a:p>
          <a:p>
            <a:r>
              <a:rPr lang="en-US" dirty="0" smtClean="0"/>
              <a:t>60 million more cars were on the road once the 50’s ended. That was 20 million more cars than were on the road in 1950</a:t>
            </a:r>
          </a:p>
          <a:p>
            <a:r>
              <a:rPr lang="en-US" dirty="0" smtClean="0"/>
              <a:t>The development of the interstate highway</a:t>
            </a:r>
          </a:p>
          <a:p>
            <a:r>
              <a:rPr lang="en-US" dirty="0" smtClean="0"/>
              <a:t>Not everything was perfect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81" name="ShockwaveFlash1" r:id="rId2" imgW="4395960" imgH="3743280"/>
        </mc:Choice>
        <mc:Fallback>
          <p:control name="ShockwaveFlash1" r:id="rId2" imgW="4395960" imgH="3743280">
            <p:pic>
              <p:nvPicPr>
                <p:cNvPr id="7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89526" y="2193131"/>
                  <a:ext cx="4395788" cy="374173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0120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247" y="1066787"/>
            <a:ext cx="5092906" cy="1574808"/>
          </a:xfrm>
        </p:spPr>
        <p:txBody>
          <a:bodyPr/>
          <a:lstStyle/>
          <a:p>
            <a:r>
              <a:rPr lang="en-US" dirty="0" smtClean="0"/>
              <a:t>Capitalism at its Finest 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956247" y="2884866"/>
            <a:ext cx="5092906" cy="2830133"/>
          </a:xfrm>
        </p:spPr>
        <p:txBody>
          <a:bodyPr>
            <a:normAutofit fontScale="3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7400" dirty="0" smtClean="0"/>
              <a:t>Consumerism was a new term that was used to describe the spending habits of your average American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7400" dirty="0" smtClean="0"/>
              <a:t>People were buying new home appliances that made their lives easier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7400" dirty="0" smtClean="0"/>
              <a:t>The Credit Card is introduced</a:t>
            </a:r>
          </a:p>
          <a:p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11" name="ShockwaveFlash1" r:id="rId2" imgW="5124600" imgH="4327560"/>
        </mc:Choice>
        <mc:Fallback>
          <p:control name="ShockwaveFlash1" r:id="rId2" imgW="5124600" imgH="4327560">
            <p:pic>
              <p:nvPicPr>
                <p:cNvPr id="7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49284" y="1854191"/>
                  <a:ext cx="5125791" cy="43276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49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Capitalism Continued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Planned Obsolescence was introduced to America</a:t>
            </a:r>
          </a:p>
          <a:p>
            <a:pPr lvl="1"/>
            <a:r>
              <a:rPr lang="en-US" sz="2800" dirty="0" smtClean="0"/>
              <a:t>Every year car companies would come out with a new car</a:t>
            </a:r>
          </a:p>
          <a:p>
            <a:pPr lvl="1"/>
            <a:r>
              <a:rPr lang="en-US" sz="2800" dirty="0" smtClean="0"/>
              <a:t>Be the most up-to-date</a:t>
            </a:r>
          </a:p>
          <a:p>
            <a:r>
              <a:rPr lang="en-US" sz="2800" dirty="0" smtClean="0"/>
              <a:t>Installment </a:t>
            </a:r>
            <a:r>
              <a:rPr lang="en-US" sz="2800" dirty="0"/>
              <a:t>P</a:t>
            </a:r>
            <a:r>
              <a:rPr lang="en-US" sz="2800" dirty="0" smtClean="0"/>
              <a:t>lans for goods</a:t>
            </a:r>
          </a:p>
          <a:p>
            <a:r>
              <a:rPr lang="en-US" sz="2800" dirty="0" smtClean="0"/>
              <a:t>Advertisers spent billions to make sure they had the consumers attention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41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a lot of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Million men and women were coming home after being released from the armed forces.</a:t>
            </a:r>
          </a:p>
          <a:p>
            <a:r>
              <a:rPr lang="en-US" dirty="0" smtClean="0"/>
              <a:t>This is going to create a numbers crunch </a:t>
            </a:r>
          </a:p>
          <a:p>
            <a:r>
              <a:rPr lang="en-US" dirty="0" smtClean="0"/>
              <a:t>Why is there going to be a problem?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Image result for servicemen coming home 19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16" y="3129280"/>
            <a:ext cx="3557000" cy="233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5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Will Find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Mass media- means of communication that reach large audiences</a:t>
            </a:r>
          </a:p>
          <a:p>
            <a:r>
              <a:rPr lang="en-US" dirty="0" smtClean="0"/>
              <a:t>T.V. was by far the largest of all the different types of media</a:t>
            </a:r>
          </a:p>
          <a:p>
            <a:pPr lvl="1"/>
            <a:r>
              <a:rPr lang="en-US" dirty="0" smtClean="0"/>
              <a:t>By 1960, 90% of Americans had a T.V. in their homes</a:t>
            </a:r>
          </a:p>
          <a:p>
            <a:pPr lvl="1"/>
            <a:r>
              <a:rPr lang="en-US" dirty="0" smtClean="0"/>
              <a:t>People received their news, entertainment and advertising from the television</a:t>
            </a:r>
          </a:p>
          <a:p>
            <a:pPr lvl="1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200" name="ShockwaveFlash1" r:id="rId2" imgW="4395960" imgH="3741840"/>
        </mc:Choice>
        <mc:Fallback>
          <p:control name="ShockwaveFlash1" r:id="rId2" imgW="4395960" imgH="3741840">
            <p:pic>
              <p:nvPicPr>
                <p:cNvPr id="8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54675" y="2514600"/>
                  <a:ext cx="4395788" cy="374173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627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Playing the Stereo Type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T.V. did their part in stereo typing people and putting them into their traditional roles in society</a:t>
            </a:r>
          </a:p>
          <a:p>
            <a:pPr lvl="1"/>
            <a:r>
              <a:rPr lang="en-US" dirty="0" smtClean="0"/>
              <a:t>Women were your perfect mothers</a:t>
            </a:r>
          </a:p>
          <a:p>
            <a:pPr lvl="1"/>
            <a:r>
              <a:rPr lang="en-US" dirty="0" smtClean="0"/>
              <a:t>Men were the leaders of the house and new what was best all the time</a:t>
            </a:r>
          </a:p>
          <a:p>
            <a:r>
              <a:rPr lang="en-US" dirty="0" smtClean="0"/>
              <a:t>Biggest part of society that was missing was minorities </a:t>
            </a:r>
          </a:p>
          <a:p>
            <a:pPr lvl="1"/>
            <a:r>
              <a:rPr lang="en-US" dirty="0" smtClean="0"/>
              <a:t>If they were shown in a show they were not of great importance</a:t>
            </a:r>
          </a:p>
          <a:p>
            <a:pPr lvl="1"/>
            <a:r>
              <a:rPr lang="en-US" dirty="0" smtClean="0"/>
              <a:t>Did not show the poverty side of the nation that made up 25% of the population</a:t>
            </a:r>
          </a:p>
        </p:txBody>
      </p:sp>
    </p:spTree>
    <p:extLst>
      <p:ext uri="{BB962C8B-B14F-4D97-AF65-F5344CB8AC3E}">
        <p14:creationId xmlns:p14="http://schemas.microsoft.com/office/powerpoint/2010/main" val="394022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is for the Lower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With the development of T.V. many though Radio would die</a:t>
            </a:r>
          </a:p>
          <a:p>
            <a:pPr lvl="1"/>
            <a:r>
              <a:rPr lang="en-US" sz="2800" dirty="0" smtClean="0"/>
              <a:t>Radio stations moved to news, weather, music and </a:t>
            </a:r>
            <a:r>
              <a:rPr lang="en-US" sz="2800" dirty="0"/>
              <a:t>c</a:t>
            </a:r>
            <a:r>
              <a:rPr lang="en-US" sz="2800" dirty="0" smtClean="0"/>
              <a:t>ommunity issues</a:t>
            </a:r>
          </a:p>
          <a:p>
            <a:pPr lvl="1"/>
            <a:r>
              <a:rPr lang="en-US" sz="2800" dirty="0" smtClean="0"/>
              <a:t>Advertisers used radio to target the low income families that could not afford T.V.’s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Rock’n’Roll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Many of the musicians were African American while the people listening were White</a:t>
            </a:r>
          </a:p>
          <a:p>
            <a:r>
              <a:rPr lang="en-US" dirty="0" smtClean="0"/>
              <a:t>Songs featured things about love, cars, and the problems facing young America.</a:t>
            </a:r>
          </a:p>
          <a:p>
            <a:r>
              <a:rPr lang="en-US" dirty="0" smtClean="0"/>
              <a:t>Elvis Presley, The King of </a:t>
            </a:r>
            <a:r>
              <a:rPr lang="en-US" dirty="0" err="1" smtClean="0"/>
              <a:t>Rock’n’Roll</a:t>
            </a:r>
            <a:r>
              <a:rPr lang="en-US" dirty="0" smtClean="0"/>
              <a:t> bursts onto the scene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985562" y="2242941"/>
            <a:ext cx="3734204" cy="401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7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Racial Divide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/>
              <a:t>Rock’N’Roll</a:t>
            </a:r>
            <a:r>
              <a:rPr lang="en-US" sz="3600" dirty="0" smtClean="0"/>
              <a:t> was a start to change</a:t>
            </a:r>
          </a:p>
          <a:p>
            <a:r>
              <a:rPr lang="en-US" sz="3600" dirty="0" smtClean="0"/>
              <a:t>There voices were being heard</a:t>
            </a:r>
          </a:p>
          <a:p>
            <a:r>
              <a:rPr lang="en-US" sz="3600" dirty="0" smtClean="0"/>
              <a:t>Set the stage for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Poverty, the Hidden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1962 25% of Americans were living below the poverty line</a:t>
            </a:r>
          </a:p>
          <a:p>
            <a:r>
              <a:rPr lang="en-US" sz="2800" dirty="0" smtClean="0"/>
              <a:t>Minority groups made up a large portion of that</a:t>
            </a:r>
          </a:p>
          <a:p>
            <a:r>
              <a:rPr lang="en-US" sz="2800" dirty="0" smtClean="0"/>
              <a:t>Urban Crisis, what was it?</a:t>
            </a:r>
          </a:p>
          <a:p>
            <a:r>
              <a:rPr lang="en-US" sz="2800" dirty="0" smtClean="0"/>
              <a:t>Urban Renewal- was enacted to make sure that everyone had a suitable living environment to live in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1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Mexican Seeking 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1942, program is formed where Mexican hired hands came in and helped harvest the crops.</a:t>
            </a:r>
          </a:p>
          <a:p>
            <a:r>
              <a:rPr lang="en-US" dirty="0" smtClean="0"/>
              <a:t>Once they were no longer needed they were sent home… Sound Familiar???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65,000 Native Americans helped out in the War.</a:t>
            </a:r>
          </a:p>
          <a:p>
            <a:pPr lvl="1"/>
            <a:r>
              <a:rPr lang="en-US" dirty="0" smtClean="0"/>
              <a:t>They came home to part of their land being taken</a:t>
            </a:r>
          </a:p>
          <a:p>
            <a:r>
              <a:rPr lang="en-US" dirty="0" smtClean="0"/>
              <a:t>Termination Policy</a:t>
            </a:r>
          </a:p>
          <a:p>
            <a:pPr lvl="1"/>
            <a:r>
              <a:rPr lang="en-US" dirty="0" smtClean="0"/>
              <a:t>Eliminated federal support for the Native Americans</a:t>
            </a:r>
          </a:p>
          <a:p>
            <a:pPr lvl="1"/>
            <a:r>
              <a:rPr lang="en-US" dirty="0" smtClean="0"/>
              <a:t>Relocated Native Americans to the cities</a:t>
            </a:r>
          </a:p>
          <a:p>
            <a:pPr lvl="1"/>
            <a:r>
              <a:rPr lang="en-US" smtClean="0"/>
              <a:t>Lasted only 10 years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9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Money, Where is It?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$35 Billion dollars of government contracts were cancelled because of the ending of the war.</a:t>
            </a:r>
          </a:p>
          <a:p>
            <a:r>
              <a:rPr lang="en-US" dirty="0" smtClean="0"/>
              <a:t>3 million people were out of work</a:t>
            </a:r>
          </a:p>
          <a:p>
            <a:r>
              <a:rPr lang="en-US" dirty="0" smtClean="0"/>
              <a:t>Regulation of inflation ended so the prices started to rise</a:t>
            </a:r>
          </a:p>
          <a:p>
            <a:pPr lvl="1"/>
            <a:r>
              <a:rPr lang="en-US" dirty="0" smtClean="0"/>
              <a:t>Up 25%</a:t>
            </a:r>
          </a:p>
          <a:p>
            <a:r>
              <a:rPr lang="en-US" dirty="0" smtClean="0"/>
              <a:t>What’s going to happen?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upload.wikimedia.org/wikipedia/commons/6/6c/Unemployed_men_queued_outside_a_depression_soup_kitchen_opened_in_Chicago_by_Al_Capone,_02-1931_-_NARA_-_54192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583929"/>
            <a:ext cx="4395788" cy="36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0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Money, Money, Money,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had money to spend and they did just that</a:t>
            </a:r>
          </a:p>
          <a:p>
            <a:r>
              <a:rPr lang="en-US" dirty="0" smtClean="0"/>
              <a:t>Bought everything they could get their hands on</a:t>
            </a:r>
          </a:p>
          <a:p>
            <a:r>
              <a:rPr lang="en-US" dirty="0" smtClean="0"/>
              <a:t>Cold War also helped the economy with the mass production of war materials</a:t>
            </a:r>
          </a:p>
          <a:p>
            <a:r>
              <a:rPr lang="en-US" dirty="0" smtClean="0"/>
              <a:t>What does this lead to?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73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 Bill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1944, Bill was made to help returning Veterans get adjusted to civilian life</a:t>
            </a:r>
          </a:p>
          <a:p>
            <a:r>
              <a:rPr lang="en-US" dirty="0" smtClean="0"/>
              <a:t>Gave benefits for veterans to get and education </a:t>
            </a:r>
          </a:p>
          <a:p>
            <a:r>
              <a:rPr lang="en-US" dirty="0" smtClean="0"/>
              <a:t>A years worth of unemployment </a:t>
            </a:r>
          </a:p>
          <a:p>
            <a:r>
              <a:rPr lang="en-US" dirty="0" smtClean="0"/>
              <a:t>And low-interest on loans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1945-46 there was a housing shortage</a:t>
            </a:r>
          </a:p>
          <a:p>
            <a:r>
              <a:rPr lang="en-US" dirty="0" smtClean="0"/>
              <a:t>Large amount of people moved from the cities to the suburbs. </a:t>
            </a:r>
          </a:p>
          <a:p>
            <a:r>
              <a:rPr lang="en-US" dirty="0" smtClean="0"/>
              <a:t>William Levitt revolutionized the way homes were being built</a:t>
            </a:r>
          </a:p>
          <a:p>
            <a:pPr lvl="1"/>
            <a:r>
              <a:rPr lang="en-US" dirty="0" smtClean="0"/>
              <a:t>The houses were cheap</a:t>
            </a:r>
          </a:p>
          <a:p>
            <a:pPr lvl="1"/>
            <a:r>
              <a:rPr lang="en-US" dirty="0" smtClean="0"/>
              <a:t>Fast to make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</a:t>
            </a:r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/>
              <a:t>B</a:t>
            </a:r>
            <a:r>
              <a:rPr lang="en-US" dirty="0" smtClean="0"/>
              <a:t>oing Back in the Kitchen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4888037" cy="2464904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 smtClean="0"/>
              <a:t>During the war women were asked to give up their traditional role as the house keeper and enter the work force</a:t>
            </a:r>
          </a:p>
          <a:p>
            <a:r>
              <a:rPr lang="en-US" sz="2900" dirty="0" smtClean="0"/>
              <a:t>Post War, what would be the problems?</a:t>
            </a:r>
          </a:p>
          <a:p>
            <a:r>
              <a:rPr lang="en-US" sz="2900" dirty="0" smtClean="0"/>
              <a:t>Tension in the household led to divorce</a:t>
            </a:r>
          </a:p>
          <a:p>
            <a:r>
              <a:rPr lang="en-US" sz="2900" dirty="0" smtClean="0"/>
              <a:t>1/5 of women were unhappy with there lives</a:t>
            </a:r>
          </a:p>
          <a:p>
            <a:r>
              <a:rPr lang="en-US" sz="2900" dirty="0" smtClean="0"/>
              <a:t>40 percent of mothers with children 6-17 had paying jobs</a:t>
            </a:r>
          </a:p>
          <a:p>
            <a:pPr marL="0" indent="0">
              <a:buNone/>
            </a:pP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3" name="ShockwaveFlash1" r:id="rId2" imgW="5418000" imgH="4265640"/>
        </mc:Choice>
        <mc:Fallback>
          <p:control name="ShockwaveFlash1" r:id="rId2" imgW="5418000" imgH="4265640">
            <p:pic>
              <p:nvPicPr>
                <p:cNvPr id="5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39933" y="1725403"/>
                  <a:ext cx="5418788" cy="4265464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152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President New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Truman was very inexperienced and with the Post War problems there were doubts he would be able to withstand that</a:t>
            </a:r>
          </a:p>
          <a:p>
            <a:r>
              <a:rPr lang="en-US" dirty="0" smtClean="0"/>
              <a:t>Unions started to strike </a:t>
            </a:r>
          </a:p>
          <a:p>
            <a:r>
              <a:rPr lang="en-US" dirty="0" smtClean="0"/>
              <a:t>Truman shuts it down</a:t>
            </a:r>
          </a:p>
          <a:p>
            <a:r>
              <a:rPr lang="en-US" dirty="0" smtClean="0"/>
              <a:t>Republicans push for Truman to not be reelected but fail</a:t>
            </a:r>
          </a:p>
          <a:p>
            <a:r>
              <a:rPr lang="en-US" dirty="0" smtClean="0"/>
              <a:t>Why was he reelected?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upload.wikimedia.org/wikipedia/commons/thumb/2/2f/ElectoralCollege1948.svg/349px-ElectoralCollege1948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399" y="1260819"/>
            <a:ext cx="8652435" cy="503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0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727</TotalTime>
  <Words>1010</Words>
  <Application>Microsoft Office PowerPoint</Application>
  <PresentationFormat>Widescreen</PresentationFormat>
  <Paragraphs>130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Gothic</vt:lpstr>
      <vt:lpstr>Wingdings 3</vt:lpstr>
      <vt:lpstr>Ion</vt:lpstr>
      <vt:lpstr>1950’s America</vt:lpstr>
      <vt:lpstr>That’s a lot of People</vt:lpstr>
      <vt:lpstr>Money, Where is It?</vt:lpstr>
      <vt:lpstr>Money, Money, Money, Money</vt:lpstr>
      <vt:lpstr>GI Bill </vt:lpstr>
      <vt:lpstr>Family life</vt:lpstr>
      <vt:lpstr>I’m Not Boing Back in the Kitchen</vt:lpstr>
      <vt:lpstr>New President New Problems</vt:lpstr>
      <vt:lpstr>PowerPoint Presentation</vt:lpstr>
      <vt:lpstr>Ahead of the Times</vt:lpstr>
      <vt:lpstr>The Fair Deal</vt:lpstr>
      <vt:lpstr>Business was changing</vt:lpstr>
      <vt:lpstr>Business</vt:lpstr>
      <vt:lpstr> Franchises and Social Conformity</vt:lpstr>
      <vt:lpstr>Population Growth</vt:lpstr>
      <vt:lpstr>Where’s the Fun?</vt:lpstr>
      <vt:lpstr>Hitting the Open Road</vt:lpstr>
      <vt:lpstr>Capitalism at its Finest </vt:lpstr>
      <vt:lpstr>Capitalism Continued </vt:lpstr>
      <vt:lpstr>They Will Find You</vt:lpstr>
      <vt:lpstr>Playing the Stereo Type</vt:lpstr>
      <vt:lpstr>Radio is for the Lower Class</vt:lpstr>
      <vt:lpstr>Rock’n’Roll</vt:lpstr>
      <vt:lpstr>Racial Divide</vt:lpstr>
      <vt:lpstr>Poverty, the Hidden Problem</vt:lpstr>
      <vt:lpstr>Mexican Seeking Employment</vt:lpstr>
      <vt:lpstr>Native Americans</vt:lpstr>
    </vt:vector>
  </TitlesOfParts>
  <Company>Methacton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Eckman, Matthew</dc:creator>
  <cp:lastModifiedBy>Eckman, Matthew</cp:lastModifiedBy>
  <cp:revision>35</cp:revision>
  <cp:lastPrinted>2015-02-24T11:52:03Z</cp:lastPrinted>
  <dcterms:created xsi:type="dcterms:W3CDTF">2015-02-23T14:37:22Z</dcterms:created>
  <dcterms:modified xsi:type="dcterms:W3CDTF">2015-02-25T14:30:13Z</dcterms:modified>
</cp:coreProperties>
</file>